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2841" autoAdjust="0"/>
  </p:normalViewPr>
  <p:slideViewPr>
    <p:cSldViewPr snapToGrid="0">
      <p:cViewPr varScale="1">
        <p:scale>
          <a:sx n="47" d="100"/>
          <a:sy n="47" d="100"/>
        </p:scale>
        <p:origin x="10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fillon" userId="66f96a88708f0a3f" providerId="LiveId" clId="{A51FF9A2-0E36-4B38-90A1-E0E3C57C8B4E}"/>
    <pc:docChg chg="undo custSel modSld">
      <pc:chgData name="adrien fillon" userId="66f96a88708f0a3f" providerId="LiveId" clId="{A51FF9A2-0E36-4B38-90A1-E0E3C57C8B4E}" dt="2021-06-28T08:44:06.991" v="131" actId="1076"/>
      <pc:docMkLst>
        <pc:docMk/>
      </pc:docMkLst>
      <pc:sldChg chg="addSp modSp mod modAnim">
        <pc:chgData name="adrien fillon" userId="66f96a88708f0a3f" providerId="LiveId" clId="{A51FF9A2-0E36-4B38-90A1-E0E3C57C8B4E}" dt="2021-06-28T08:42:47.380" v="34"/>
        <pc:sldMkLst>
          <pc:docMk/>
          <pc:sldMk cId="3470646802" sldId="265"/>
        </pc:sldMkLst>
        <pc:spChg chg="add mod">
          <ac:chgData name="adrien fillon" userId="66f96a88708f0a3f" providerId="LiveId" clId="{A51FF9A2-0E36-4B38-90A1-E0E3C57C8B4E}" dt="2021-06-28T08:42:41.389" v="33" actId="403"/>
          <ac:spMkLst>
            <pc:docMk/>
            <pc:sldMk cId="3470646802" sldId="265"/>
            <ac:spMk id="3" creationId="{49ED6A48-1762-4177-B70E-4F2CEC6FA025}"/>
          </ac:spMkLst>
        </pc:spChg>
        <pc:spChg chg="mod">
          <ac:chgData name="adrien fillon" userId="66f96a88708f0a3f" providerId="LiveId" clId="{A51FF9A2-0E36-4B38-90A1-E0E3C57C8B4E}" dt="2021-06-28T08:42:06.992" v="3" actId="1076"/>
          <ac:spMkLst>
            <pc:docMk/>
            <pc:sldMk cId="3470646802" sldId="265"/>
            <ac:spMk id="9" creationId="{68A629B7-D476-4953-9EF3-5CCB47154A22}"/>
          </ac:spMkLst>
        </pc:spChg>
        <pc:spChg chg="mod">
          <ac:chgData name="adrien fillon" userId="66f96a88708f0a3f" providerId="LiveId" clId="{A51FF9A2-0E36-4B38-90A1-E0E3C57C8B4E}" dt="2021-06-28T08:42:25.022" v="9" actId="1076"/>
          <ac:spMkLst>
            <pc:docMk/>
            <pc:sldMk cId="3470646802" sldId="265"/>
            <ac:spMk id="10" creationId="{087905A9-6CC6-40E9-9C39-B400197CEDE9}"/>
          </ac:spMkLst>
        </pc:spChg>
        <pc:spChg chg="mod">
          <ac:chgData name="adrien fillon" userId="66f96a88708f0a3f" providerId="LiveId" clId="{A51FF9A2-0E36-4B38-90A1-E0E3C57C8B4E}" dt="2021-06-28T08:42:22.660" v="8" actId="1076"/>
          <ac:spMkLst>
            <pc:docMk/>
            <pc:sldMk cId="3470646802" sldId="265"/>
            <ac:spMk id="11" creationId="{2B627347-432C-45C8-A6F6-EF8999EEC3AE}"/>
          </ac:spMkLst>
        </pc:spChg>
        <pc:spChg chg="mod">
          <ac:chgData name="adrien fillon" userId="66f96a88708f0a3f" providerId="LiveId" clId="{A51FF9A2-0E36-4B38-90A1-E0E3C57C8B4E}" dt="2021-06-28T08:42:13.600" v="5" actId="14100"/>
          <ac:spMkLst>
            <pc:docMk/>
            <pc:sldMk cId="3470646802" sldId="265"/>
            <ac:spMk id="12" creationId="{C37ABA9A-8216-40DB-95BC-0A6D0EE6262D}"/>
          </ac:spMkLst>
        </pc:spChg>
        <pc:picChg chg="mod">
          <ac:chgData name="adrien fillon" userId="66f96a88708f0a3f" providerId="LiveId" clId="{A51FF9A2-0E36-4B38-90A1-E0E3C57C8B4E}" dt="2021-06-28T08:42:16.905" v="7" actId="1076"/>
          <ac:picMkLst>
            <pc:docMk/>
            <pc:sldMk cId="3470646802" sldId="265"/>
            <ac:picMk id="8" creationId="{ABD7B02A-2E69-438C-9190-DB74010B6A07}"/>
          </ac:picMkLst>
        </pc:picChg>
      </pc:sldChg>
      <pc:sldChg chg="modSp mod">
        <pc:chgData name="adrien fillon" userId="66f96a88708f0a3f" providerId="LiveId" clId="{A51FF9A2-0E36-4B38-90A1-E0E3C57C8B4E}" dt="2021-06-28T08:43:17.344" v="49" actId="20577"/>
        <pc:sldMkLst>
          <pc:docMk/>
          <pc:sldMk cId="3222059131" sldId="266"/>
        </pc:sldMkLst>
        <pc:spChg chg="mod">
          <ac:chgData name="adrien fillon" userId="66f96a88708f0a3f" providerId="LiveId" clId="{A51FF9A2-0E36-4B38-90A1-E0E3C57C8B4E}" dt="2021-06-28T08:43:17.344" v="49" actId="20577"/>
          <ac:spMkLst>
            <pc:docMk/>
            <pc:sldMk cId="3222059131" sldId="266"/>
            <ac:spMk id="2" creationId="{9AB98A58-BF01-4E5F-B4CA-B7BD75DF8DAE}"/>
          </ac:spMkLst>
        </pc:spChg>
        <pc:spChg chg="mod">
          <ac:chgData name="adrien fillon" userId="66f96a88708f0a3f" providerId="LiveId" clId="{A51FF9A2-0E36-4B38-90A1-E0E3C57C8B4E}" dt="2021-06-28T08:43:09.705" v="35" actId="1076"/>
          <ac:spMkLst>
            <pc:docMk/>
            <pc:sldMk cId="3222059131" sldId="266"/>
            <ac:spMk id="6" creationId="{F0AC279E-0CA9-44F5-AA03-3E30E507C605}"/>
          </ac:spMkLst>
        </pc:spChg>
        <pc:picChg chg="mod">
          <ac:chgData name="adrien fillon" userId="66f96a88708f0a3f" providerId="LiveId" clId="{A51FF9A2-0E36-4B38-90A1-E0E3C57C8B4E}" dt="2021-06-28T08:43:09.705" v="35" actId="1076"/>
          <ac:picMkLst>
            <pc:docMk/>
            <pc:sldMk cId="3222059131" sldId="266"/>
            <ac:picMk id="5" creationId="{39383AEB-7FDC-4EA3-9A7A-9ABA1CFFC218}"/>
          </ac:picMkLst>
        </pc:picChg>
      </pc:sldChg>
      <pc:sldChg chg="modSp mod">
        <pc:chgData name="adrien fillon" userId="66f96a88708f0a3f" providerId="LiveId" clId="{A51FF9A2-0E36-4B38-90A1-E0E3C57C8B4E}" dt="2021-06-28T08:43:30.877" v="71" actId="20577"/>
        <pc:sldMkLst>
          <pc:docMk/>
          <pc:sldMk cId="2792036542" sldId="267"/>
        </pc:sldMkLst>
        <pc:spChg chg="mod">
          <ac:chgData name="adrien fillon" userId="66f96a88708f0a3f" providerId="LiveId" clId="{A51FF9A2-0E36-4B38-90A1-E0E3C57C8B4E}" dt="2021-06-28T08:43:30.877" v="71" actId="20577"/>
          <ac:spMkLst>
            <pc:docMk/>
            <pc:sldMk cId="2792036542" sldId="267"/>
            <ac:spMk id="2" creationId="{03F9BDC7-E6CC-40D9-8C3E-499DC58523D9}"/>
          </ac:spMkLst>
        </pc:spChg>
      </pc:sldChg>
      <pc:sldChg chg="modSp mod">
        <pc:chgData name="adrien fillon" userId="66f96a88708f0a3f" providerId="LiveId" clId="{A51FF9A2-0E36-4B38-90A1-E0E3C57C8B4E}" dt="2021-06-28T08:43:37.002" v="83" actId="20577"/>
        <pc:sldMkLst>
          <pc:docMk/>
          <pc:sldMk cId="3403416124" sldId="268"/>
        </pc:sldMkLst>
        <pc:spChg chg="mod">
          <ac:chgData name="adrien fillon" userId="66f96a88708f0a3f" providerId="LiveId" clId="{A51FF9A2-0E36-4B38-90A1-E0E3C57C8B4E}" dt="2021-06-28T08:43:37.002" v="83" actId="20577"/>
          <ac:spMkLst>
            <pc:docMk/>
            <pc:sldMk cId="3403416124" sldId="268"/>
            <ac:spMk id="2" creationId="{E9FBFDCE-194D-453C-ADFC-2DC30AF15CA1}"/>
          </ac:spMkLst>
        </pc:spChg>
      </pc:sldChg>
      <pc:sldChg chg="modSp mod">
        <pc:chgData name="adrien fillon" userId="66f96a88708f0a3f" providerId="LiveId" clId="{A51FF9A2-0E36-4B38-90A1-E0E3C57C8B4E}" dt="2021-06-28T08:43:46.280" v="91" actId="20577"/>
        <pc:sldMkLst>
          <pc:docMk/>
          <pc:sldMk cId="3853268859" sldId="271"/>
        </pc:sldMkLst>
        <pc:spChg chg="mod">
          <ac:chgData name="adrien fillon" userId="66f96a88708f0a3f" providerId="LiveId" clId="{A51FF9A2-0E36-4B38-90A1-E0E3C57C8B4E}" dt="2021-06-28T08:43:46.280" v="91" actId="20577"/>
          <ac:spMkLst>
            <pc:docMk/>
            <pc:sldMk cId="3853268859" sldId="271"/>
            <ac:spMk id="2" creationId="{F3E4C298-CFE5-4836-A8B6-9082A5FC7383}"/>
          </ac:spMkLst>
        </pc:spChg>
      </pc:sldChg>
      <pc:sldChg chg="modSp mod">
        <pc:chgData name="adrien fillon" userId="66f96a88708f0a3f" providerId="LiveId" clId="{A51FF9A2-0E36-4B38-90A1-E0E3C57C8B4E}" dt="2021-06-28T08:43:50.537" v="100" actId="20577"/>
        <pc:sldMkLst>
          <pc:docMk/>
          <pc:sldMk cId="1374966334" sldId="272"/>
        </pc:sldMkLst>
        <pc:spChg chg="mod">
          <ac:chgData name="adrien fillon" userId="66f96a88708f0a3f" providerId="LiveId" clId="{A51FF9A2-0E36-4B38-90A1-E0E3C57C8B4E}" dt="2021-06-28T08:43:50.537" v="100" actId="20577"/>
          <ac:spMkLst>
            <pc:docMk/>
            <pc:sldMk cId="1374966334" sldId="272"/>
            <ac:spMk id="2" creationId="{E937D1C3-B169-4058-B3D2-EC8C7B9C6511}"/>
          </ac:spMkLst>
        </pc:spChg>
      </pc:sldChg>
      <pc:sldChg chg="modSp mod">
        <pc:chgData name="adrien fillon" userId="66f96a88708f0a3f" providerId="LiveId" clId="{A51FF9A2-0E36-4B38-90A1-E0E3C57C8B4E}" dt="2021-06-28T08:43:57.931" v="129" actId="20577"/>
        <pc:sldMkLst>
          <pc:docMk/>
          <pc:sldMk cId="79155830" sldId="273"/>
        </pc:sldMkLst>
        <pc:spChg chg="mod">
          <ac:chgData name="adrien fillon" userId="66f96a88708f0a3f" providerId="LiveId" clId="{A51FF9A2-0E36-4B38-90A1-E0E3C57C8B4E}" dt="2021-06-28T08:43:57.931" v="129" actId="20577"/>
          <ac:spMkLst>
            <pc:docMk/>
            <pc:sldMk cId="79155830" sldId="273"/>
            <ac:spMk id="2" creationId="{7DA7C373-8C19-4D9B-8424-4F8B56E6140E}"/>
          </ac:spMkLst>
        </pc:spChg>
      </pc:sldChg>
      <pc:sldChg chg="modSp mod">
        <pc:chgData name="adrien fillon" userId="66f96a88708f0a3f" providerId="LiveId" clId="{A51FF9A2-0E36-4B38-90A1-E0E3C57C8B4E}" dt="2021-06-28T08:44:06.991" v="131" actId="1076"/>
        <pc:sldMkLst>
          <pc:docMk/>
          <pc:sldMk cId="2755935917" sldId="275"/>
        </pc:sldMkLst>
        <pc:picChg chg="mod">
          <ac:chgData name="adrien fillon" userId="66f96a88708f0a3f" providerId="LiveId" clId="{A51FF9A2-0E36-4B38-90A1-E0E3C57C8B4E}" dt="2021-06-28T08:44:06.991" v="131" actId="1076"/>
          <ac:picMkLst>
            <pc:docMk/>
            <pc:sldMk cId="2755935917" sldId="275"/>
            <ac:picMk id="5" creationId="{5EA1810B-12B3-44CC-854C-8B46E1E6ED00}"/>
          </ac:picMkLst>
        </pc:picChg>
      </pc:sldChg>
      <pc:sldChg chg="delSp modSp mod">
        <pc:chgData name="adrien fillon" userId="66f96a88708f0a3f" providerId="LiveId" clId="{A51FF9A2-0E36-4B38-90A1-E0E3C57C8B4E}" dt="2021-06-28T08:35:26.824" v="1" actId="1076"/>
        <pc:sldMkLst>
          <pc:docMk/>
          <pc:sldMk cId="2985868902" sldId="276"/>
        </pc:sldMkLst>
        <pc:spChg chg="del">
          <ac:chgData name="adrien fillon" userId="66f96a88708f0a3f" providerId="LiveId" clId="{A51FF9A2-0E36-4B38-90A1-E0E3C57C8B4E}" dt="2021-06-28T08:35:21.767" v="0" actId="478"/>
          <ac:spMkLst>
            <pc:docMk/>
            <pc:sldMk cId="2985868902" sldId="276"/>
            <ac:spMk id="7" creationId="{D6BA9043-7D3C-4171-A057-F509EBADC237}"/>
          </ac:spMkLst>
        </pc:spChg>
        <pc:spChg chg="mod">
          <ac:chgData name="adrien fillon" userId="66f96a88708f0a3f" providerId="LiveId" clId="{A51FF9A2-0E36-4B38-90A1-E0E3C57C8B4E}" dt="2021-06-28T08:35:26.824" v="1" actId="1076"/>
          <ac:spMkLst>
            <pc:docMk/>
            <pc:sldMk cId="2985868902" sldId="276"/>
            <ac:spMk id="8" creationId="{6B35B2C7-A75E-427F-92F9-D2FFC9CC45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2180B-D036-43AC-BB16-3D21D1C91E7D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84FC9-FB6E-44E1-AA5C-AC8C7C73D3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robabilit%C3%A9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James_Joyc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Ulysse_(roman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Fin : ouais je suis bon qu’à écrire des textes de merde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FC9-FB6E-44E1-AA5C-AC8C7C73D30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98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/>
              <a:t>Filtre à 20 mots et beaucoup plus de mots de N,O,S que de </a:t>
            </a:r>
            <a:r>
              <a:rPr lang="fr-FR" dirty="0" err="1"/>
              <a:t>Ademo</a:t>
            </a:r>
            <a:endParaRPr lang="fr-FR" dirty="0"/>
          </a:p>
          <a:p>
            <a:pPr marL="228600" indent="-228600">
              <a:buAutoNum type="arabicParenR"/>
            </a:pPr>
            <a:r>
              <a:rPr lang="fr-FR" dirty="0" err="1"/>
              <a:t>Ademo</a:t>
            </a:r>
            <a:r>
              <a:rPr lang="fr-FR" dirty="0"/>
              <a:t> utilise les mots qu’on retrouve le plus dans l’ensemble des textes donc finalement complète très bien N,O,S qui apporte du texte </a:t>
            </a:r>
            <a:r>
              <a:rPr lang="fr-FR" dirty="0" err="1"/>
              <a:t>suplémentaire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FC9-FB6E-44E1-AA5C-AC8C7C73D30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94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Ouais : mot le plus fréquent, retrouvé aussi plus souvent dans le monde Chico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FC9-FB6E-44E1-AA5C-AC8C7C73D30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65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Rappeurs de la décennie ? Ouais </a:t>
            </a:r>
            <a:r>
              <a:rPr lang="fr-FR" dirty="0" err="1"/>
              <a:t>ouais</a:t>
            </a:r>
            <a:endParaRPr lang="fr-FR" dirty="0"/>
          </a:p>
          <a:p>
            <a:r>
              <a:rPr lang="fr-FR" dirty="0"/>
              <a:t>Dédicace à la variation sur le même thème à la dernière ligne avec « Mouais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FC9-FB6E-44E1-AA5C-AC8C7C73D30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3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LDA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 modèle génératif </a:t>
            </a:r>
            <a:r>
              <a:rPr lang="fr-F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babilité"/>
              </a:rPr>
              <a:t>probabiliste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permettant d’expliquer des ensembles d’observations, par le moyen de groupes non observés, eux-mêmes définis par des similarités de données.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FC9-FB6E-44E1-AA5C-AC8C7C73D30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5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Zipf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avait entrepris d'analyser une œuvre monumentale de </a:t>
            </a:r>
            <a:r>
              <a:rPr lang="fr-F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James Joyce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fr-FR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Ulysse (roman)"/>
              </a:rPr>
              <a:t>Ulysse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d'en compter les mots distincts et de les présenter par ordre décroissant du nombre d'occurrences. La légende dit que 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 mot le plus courant revenait 8 000 fois 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 dixième mot 800 fois 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 centième, 80 fois 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 le millième, 8 fois.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FC9-FB6E-44E1-AA5C-AC8C7C73D30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93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CA210-56B9-4578-83F5-A192767B9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E984CD-63D4-4312-8539-EFB198C80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3667E3-0C98-471C-BD2D-3057E488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9F9938-6275-4D97-842B-5FE9C02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559AB-AC1C-4C4E-9E1B-5C420428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98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52BB6-7C98-4A60-9BD4-C8F7BC2A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38A4FC-51BF-4B62-AADF-7E980B1CE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C34D7E-A639-483E-8E8A-1373F047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CFE522-FB93-490E-8E1B-BF0CE2F3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639E8D-50C6-498D-8FCA-A8CFD64B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44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E99E5E-4491-4871-AAC9-E0B59607F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5ABFA3-D0DE-44EB-B6E2-2E22704DF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783792-111F-40D8-9A3D-E066EDD6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846531-2A5D-41EA-A7E7-1814F281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A68D62-AC0A-4671-B014-2C43E1BF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B6708-D0CB-4888-9AB0-B55B3713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A9DFC-BE95-4E8D-BF4B-72C6DD7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F25349-B580-4EB9-9DF0-7242E0E9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904FC1-F02A-45FB-839E-53D8A7A8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51053-E52A-4493-9D33-396063B2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31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07C65-D1CF-4BEF-A258-E0870350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50E2D5-5D6A-4A6C-9565-B566AF9FD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678698-E026-47ED-8144-6827FEAE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97AF72-1DB4-492A-AB12-79AA1B17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9647FD-8E20-47FF-8F0E-293D1161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29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A93B9-8259-4134-AD21-B0F8B4C7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512B2-A72D-4C86-B1D2-124827B6F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94A7AD-B046-4B38-8D7B-A11B8A303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7BF779-6D43-41A0-A6A0-5B2A4D1F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393887-2694-4959-A747-DEB8A4AF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C29FAF-EA4B-4AC3-94C1-C42F3F7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82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AB896-0ED2-4E91-8EE7-A46F828A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20A01-6874-449A-9740-1323373FE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CA784D-9178-40C5-979E-B11138523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8C8973-0C1F-4FFC-820B-6AE421091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E0717B-63C9-40F8-A5E1-E87442B38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E9C1C3-C470-4835-8DD1-4A6515CF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BA29B2-28AD-4F6F-B28C-E5D20A11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BF5DF-FEC9-41D7-9F03-F06FB968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62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10D48-8B1E-46B8-A023-27B7C8F7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02DE22-7817-44B2-902A-61AF93FE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242CCA-BCDA-46E5-ACD6-4ADC8BB4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46EF19-D2AB-4E66-8610-517A9A4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83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D2D7D2-4F7E-4CA5-BE66-B3552635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2650F9-6BEA-4D16-93A7-CBA53661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C428EF-F2C1-4CD9-9401-4D9F49DC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81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0C27C-8951-4531-8565-B0454A13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E131DD-0464-45B0-850D-FDC26D48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7B8000-C1D8-4E65-BA7B-A1B68AAB9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133F0-8D2F-409A-A381-F8CCEB549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500843-DFC4-417D-98C0-FB1AF2A4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E8CBB5-E345-451E-95E8-8B1107C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6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94F6C-1F1A-4080-9BC0-30E53B43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BF0928-3199-48D2-A9AA-D70846A06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872F6F-B5B0-439D-94D1-6C37988EF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76D82-9CD9-4F75-8D92-6B9513AA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A07B86-BBAB-404D-AA16-4EC77D27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389245-14FF-40FF-8DE4-4D9051B7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45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99165F-E2F8-473C-95A2-82D7E1749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7C6730-C30D-429D-A986-847F05134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9F96E6-F51C-4E00-AFF7-C2DDD6EF1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4826-0D65-4E62-8CBD-1314166FF84F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E3A3A-309E-4D7B-858B-8A10AE748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B4BB19-06E8-4C2E-9884-2CC9667F6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97F9-FF37-46B7-9214-96F8C0200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0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wenme/genius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1F4B778-F5F2-4FAD-B065-90450F8E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84" y="1103870"/>
            <a:ext cx="5350432" cy="53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359CEC-064D-4A9B-B74B-870A8F5D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2" y="645318"/>
            <a:ext cx="4572000" cy="1909763"/>
          </a:xfrm>
        </p:spPr>
        <p:txBody>
          <a:bodyPr>
            <a:normAutofit fontScale="90000"/>
          </a:bodyPr>
          <a:lstStyle/>
          <a:p>
            <a:r>
              <a:rPr lang="fr-FR" dirty="0"/>
              <a:t>PNL : le groupe de rap de la décennie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DF9446-62CA-4216-B628-4FD504C9D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1216" y="1103870"/>
            <a:ext cx="3050082" cy="2162433"/>
          </a:xfrm>
        </p:spPr>
        <p:txBody>
          <a:bodyPr/>
          <a:lstStyle/>
          <a:p>
            <a:r>
              <a:rPr lang="fr-FR" dirty="0"/>
              <a:t>Analyse de textes de RAP par </a:t>
            </a:r>
            <a:r>
              <a:rPr lang="fr-FR" dirty="0" err="1"/>
              <a:t>Text-mining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89D882-123B-44FA-848E-4F257122292D}"/>
              </a:ext>
            </a:extLst>
          </p:cNvPr>
          <p:cNvSpPr txBox="1"/>
          <p:nvPr/>
        </p:nvSpPr>
        <p:spPr>
          <a:xfrm>
            <a:off x="568410" y="5659395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Adrien Fillon (@adfillon)</a:t>
            </a:r>
          </a:p>
          <a:p>
            <a:r>
              <a:rPr lang="fr-FR" dirty="0"/>
              <a:t>Aix-Marseille Université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4D9ADA-88B7-4F64-83CE-E76F1A01B35B}"/>
              </a:ext>
            </a:extLst>
          </p:cNvPr>
          <p:cNvSpPr txBox="1"/>
          <p:nvPr/>
        </p:nvSpPr>
        <p:spPr>
          <a:xfrm>
            <a:off x="10206682" y="5807971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SIL</a:t>
            </a:r>
          </a:p>
          <a:p>
            <a:r>
              <a:rPr lang="fr-FR" dirty="0"/>
              <a:t>30.06.21</a:t>
            </a:r>
          </a:p>
        </p:txBody>
      </p:sp>
    </p:spTree>
    <p:extLst>
      <p:ext uri="{BB962C8B-B14F-4D97-AF65-F5344CB8AC3E}">
        <p14:creationId xmlns:p14="http://schemas.microsoft.com/office/powerpoint/2010/main" val="302142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77A78-379A-4A88-91C1-3BCC99E8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30AAD0-BDD0-42A2-9B95-E57FC4B4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938837" cy="2249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0C665A-9726-4E2A-81A5-32FAB1627DEC}"/>
              </a:ext>
            </a:extLst>
          </p:cNvPr>
          <p:cNvSpPr/>
          <p:nvPr/>
        </p:nvSpPr>
        <p:spPr>
          <a:xfrm>
            <a:off x="6095999" y="1127385"/>
            <a:ext cx="5938837" cy="2632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BD7B02A-2E69-438C-9190-DB74010B6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39" y="767806"/>
            <a:ext cx="5034048" cy="5871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A629B7-D476-4953-9EF3-5CCB47154A22}"/>
              </a:ext>
            </a:extLst>
          </p:cNvPr>
          <p:cNvSpPr/>
          <p:nvPr/>
        </p:nvSpPr>
        <p:spPr>
          <a:xfrm>
            <a:off x="982639" y="4067198"/>
            <a:ext cx="1131869" cy="2462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905A9-6CC6-40E9-9C39-B400197CEDE9}"/>
              </a:ext>
            </a:extLst>
          </p:cNvPr>
          <p:cNvSpPr/>
          <p:nvPr/>
        </p:nvSpPr>
        <p:spPr>
          <a:xfrm>
            <a:off x="3499663" y="1060674"/>
            <a:ext cx="1131869" cy="2462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27347-432C-45C8-A6F6-EF8999EEC3AE}"/>
              </a:ext>
            </a:extLst>
          </p:cNvPr>
          <p:cNvSpPr/>
          <p:nvPr/>
        </p:nvSpPr>
        <p:spPr>
          <a:xfrm>
            <a:off x="3499663" y="1592711"/>
            <a:ext cx="1131869" cy="42936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ABA9A-8216-40DB-95BC-0A6D0EE6262D}"/>
              </a:ext>
            </a:extLst>
          </p:cNvPr>
          <p:cNvSpPr/>
          <p:nvPr/>
        </p:nvSpPr>
        <p:spPr>
          <a:xfrm>
            <a:off x="3499663" y="2380006"/>
            <a:ext cx="1131869" cy="6329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ED6A48-1762-4177-B70E-4F2CEC6FA025}"/>
              </a:ext>
            </a:extLst>
          </p:cNvPr>
          <p:cNvSpPr txBox="1"/>
          <p:nvPr/>
        </p:nvSpPr>
        <p:spPr>
          <a:xfrm>
            <a:off x="7656394" y="3930555"/>
            <a:ext cx="3311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Analyse par Album</a:t>
            </a:r>
          </a:p>
        </p:txBody>
      </p:sp>
    </p:spTree>
    <p:extLst>
      <p:ext uri="{BB962C8B-B14F-4D97-AF65-F5344CB8AC3E}">
        <p14:creationId xmlns:p14="http://schemas.microsoft.com/office/powerpoint/2010/main" val="34706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98A58-BF01-4E5F-B4CA-B7BD75DF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Ah ouais ?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A7AFF17-2575-4C6C-8DF2-0D3CF2BEB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2175" y="2486819"/>
            <a:ext cx="7143750" cy="24574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383AEB-7FDC-4EA3-9A7A-9ABA1CFFC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591" y="595313"/>
            <a:ext cx="4314825" cy="1095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AC279E-0CA9-44F5-AA03-3E30E507C605}"/>
              </a:ext>
            </a:extLst>
          </p:cNvPr>
          <p:cNvSpPr/>
          <p:nvPr/>
        </p:nvSpPr>
        <p:spPr>
          <a:xfrm>
            <a:off x="7837030" y="1027906"/>
            <a:ext cx="3314185" cy="57229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0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9BDC7-E6CC-40D9-8C3E-499DC58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Bigram</a:t>
            </a:r>
            <a:r>
              <a:rPr lang="fr-FR" dirty="0"/>
              <a:t>/</a:t>
            </a:r>
            <a:r>
              <a:rPr lang="fr-FR" dirty="0" err="1"/>
              <a:t>trigram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4A4C98B-8AA8-486B-94D3-71EA54025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392" y="2141537"/>
            <a:ext cx="3711816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394DAC-3029-424F-9E1F-F5849F2C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92" y="2197893"/>
            <a:ext cx="3622864" cy="42386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028AA6-005B-4F14-B2BC-7C93CD72C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81" y="74612"/>
            <a:ext cx="6753225" cy="188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C59E8C-21D4-49F7-AE7D-118A04532854}"/>
              </a:ext>
            </a:extLst>
          </p:cNvPr>
          <p:cNvSpPr/>
          <p:nvPr/>
        </p:nvSpPr>
        <p:spPr>
          <a:xfrm>
            <a:off x="10687051" y="95251"/>
            <a:ext cx="682956" cy="26987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03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BFDCE-194D-453C-ADFC-2DC30AF1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Correlations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4F2CD85-1BC0-404F-9318-01CA8A48A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362" y="365125"/>
            <a:ext cx="3325575" cy="2087085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FAB8FF-A2DC-4F7B-A8A1-68392D1A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79" y="1795893"/>
            <a:ext cx="3382595" cy="39719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CB6669-B744-498F-A3E8-F9381813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520" y="1795893"/>
            <a:ext cx="3382596" cy="42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BA9581-D7D8-4309-9018-86E9DFE5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0" i="0" dirty="0">
                <a:solidFill>
                  <a:srgbClr val="000000"/>
                </a:solidFill>
                <a:effectLst/>
                <a:latin typeface="Linux Libertine"/>
              </a:rPr>
              <a:t>Allocation de Dirichlet latente</a:t>
            </a:r>
            <a:br>
              <a:rPr lang="fr-FR" sz="4000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fr-FR" sz="40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BA5FE8-DFDA-4BA2-A396-6FB221312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500" y="1432270"/>
            <a:ext cx="4344148" cy="506060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E56211-942B-4829-B5F0-FB87811C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67" y="238125"/>
            <a:ext cx="4215307" cy="24336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255E22-0212-4E48-B59E-5C47710C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667" y="2671762"/>
            <a:ext cx="4165153" cy="1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E410-823A-4978-A12B-F7871590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sentiments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45F72-9863-4069-B75D-C1315DEA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7000" cy="4351338"/>
          </a:xfrm>
        </p:spPr>
        <p:txBody>
          <a:bodyPr/>
          <a:lstStyle/>
          <a:p>
            <a:r>
              <a:rPr lang="fr-FR" dirty="0"/>
              <a:t>Polarité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E11ABE-D53D-4B3C-8AFB-35BC6E73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19" y="2362200"/>
            <a:ext cx="3143250" cy="2876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33CACE-B18D-4AEE-BD59-C1B780AA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7925"/>
            <a:ext cx="2771775" cy="270510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72B656-B6DE-4C36-A5BA-8CA415D90612}"/>
              </a:ext>
            </a:extLst>
          </p:cNvPr>
          <p:cNvSpPr txBox="1">
            <a:spLocks/>
          </p:cNvSpPr>
          <p:nvPr/>
        </p:nvSpPr>
        <p:spPr>
          <a:xfrm>
            <a:off x="6312694" y="1851025"/>
            <a:ext cx="2667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Emotion</a:t>
            </a:r>
          </a:p>
        </p:txBody>
      </p:sp>
    </p:spTree>
    <p:extLst>
      <p:ext uri="{BB962C8B-B14F-4D97-AF65-F5344CB8AC3E}">
        <p14:creationId xmlns:p14="http://schemas.microsoft.com/office/powerpoint/2010/main" val="35617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4C298-CFE5-4836-A8B6-9082A5FC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Polarité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0BB64B-CDC3-40C4-A4C2-6D58735F1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61" y="1825625"/>
            <a:ext cx="5437264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1B1C07-F152-49E5-B977-726443B7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59" y="420687"/>
            <a:ext cx="4378815" cy="12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7D1C3-B169-4058-B3D2-EC8C7B9C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Sentiment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FCB03E-D380-4EB4-AD08-96080954A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61" y="1825625"/>
            <a:ext cx="5140478" cy="4351338"/>
          </a:xfrm>
        </p:spPr>
      </p:pic>
    </p:spTree>
    <p:extLst>
      <p:ext uri="{BB962C8B-B14F-4D97-AF65-F5344CB8AC3E}">
        <p14:creationId xmlns:p14="http://schemas.microsoft.com/office/powerpoint/2010/main" val="137496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7C373-8C19-4D9B-8424-4F8B56E6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Mots associés à la polarité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EC6535-5500-4C1E-B11C-17BB939F8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2" y="1825625"/>
            <a:ext cx="6535095" cy="4351338"/>
          </a:xfrm>
        </p:spPr>
      </p:pic>
    </p:spTree>
    <p:extLst>
      <p:ext uri="{BB962C8B-B14F-4D97-AF65-F5344CB8AC3E}">
        <p14:creationId xmlns:p14="http://schemas.microsoft.com/office/powerpoint/2010/main" val="7915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EEF34-9791-487C-B680-632D89A1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de </a:t>
            </a:r>
            <a:r>
              <a:rPr lang="fr-FR" dirty="0" err="1"/>
              <a:t>Zipf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ACA6006-523D-4A1B-9302-920AA93A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5" y="480218"/>
            <a:ext cx="6172200" cy="1095375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487445F-684D-4478-A93A-14286084F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2" y="1892300"/>
            <a:ext cx="6535095" cy="4351338"/>
          </a:xfrm>
        </p:spPr>
      </p:pic>
    </p:spTree>
    <p:extLst>
      <p:ext uri="{BB962C8B-B14F-4D97-AF65-F5344CB8AC3E}">
        <p14:creationId xmlns:p14="http://schemas.microsoft.com/office/powerpoint/2010/main" val="224688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15177-2AAF-4425-BA86-013083BA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Télécharger les textes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EFDEE57-C851-4FE2-AABA-10E5BADCE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74171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10F914-8324-489D-8D8C-445251E7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41" y="1334102"/>
            <a:ext cx="5263759" cy="47079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6D9663-33A8-4023-9E35-9D72DD5E2DC4}"/>
              </a:ext>
            </a:extLst>
          </p:cNvPr>
          <p:cNvSpPr txBox="1"/>
          <p:nvPr/>
        </p:nvSpPr>
        <p:spPr>
          <a:xfrm>
            <a:off x="6944497" y="922638"/>
            <a:ext cx="369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https://github.com/ewenme/geniusr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72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049BD-BB04-48B4-BA75-722C72BF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A1810B-12B3-44CC-854C-8B46E1E6E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85" y="811818"/>
            <a:ext cx="6809748" cy="5447031"/>
          </a:xfrm>
        </p:spPr>
      </p:pic>
    </p:spTree>
    <p:extLst>
      <p:ext uri="{BB962C8B-B14F-4D97-AF65-F5344CB8AC3E}">
        <p14:creationId xmlns:p14="http://schemas.microsoft.com/office/powerpoint/2010/main" val="275593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6AA5B-C588-4771-9A64-92E191B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D3816A-00ED-43AC-8175-5E92BC45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"/>
          </a:xfrm>
        </p:spPr>
        <p:txBody>
          <a:bodyPr/>
          <a:lstStyle/>
          <a:p>
            <a:r>
              <a:rPr lang="fr-FR" dirty="0"/>
              <a:t>Lier l’analyse qualitative et quantitative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718584C-5C86-491C-9EA7-E8523411100C}"/>
              </a:ext>
            </a:extLst>
          </p:cNvPr>
          <p:cNvSpPr txBox="1">
            <a:spLocks/>
          </p:cNvSpPr>
          <p:nvPr/>
        </p:nvSpPr>
        <p:spPr>
          <a:xfrm>
            <a:off x="838200" y="2449512"/>
            <a:ext cx="105156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Une manière différente de faire parler le contenu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7B7B8E3-85DC-47D9-A35C-3E37601CF8CD}"/>
              </a:ext>
            </a:extLst>
          </p:cNvPr>
          <p:cNvSpPr txBox="1">
            <a:spLocks/>
          </p:cNvSpPr>
          <p:nvPr/>
        </p:nvSpPr>
        <p:spPr>
          <a:xfrm>
            <a:off x="838200" y="3024980"/>
            <a:ext cx="105156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Evite les biais des échelles de mesures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C3A0CDA-4D2D-47AF-9151-4B33D8940BD1}"/>
              </a:ext>
            </a:extLst>
          </p:cNvPr>
          <p:cNvSpPr txBox="1">
            <a:spLocks/>
          </p:cNvSpPr>
          <p:nvPr/>
        </p:nvSpPr>
        <p:spPr>
          <a:xfrm>
            <a:off x="838200" y="3576238"/>
            <a:ext cx="105156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Evite les biais des interprétations humaines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B35B2C7-A75E-427F-92F9-D2FFC9CC4510}"/>
              </a:ext>
            </a:extLst>
          </p:cNvPr>
          <p:cNvSpPr txBox="1">
            <a:spLocks/>
          </p:cNvSpPr>
          <p:nvPr/>
        </p:nvSpPr>
        <p:spPr>
          <a:xfrm>
            <a:off x="838200" y="4127496"/>
            <a:ext cx="10515600" cy="779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Permet de passer de l’analyse qualitative de contenu au quantitatif et de revenir ensuite aux interprétations qualitatives</a:t>
            </a:r>
          </a:p>
        </p:txBody>
      </p:sp>
    </p:spTree>
    <p:extLst>
      <p:ext uri="{BB962C8B-B14F-4D97-AF65-F5344CB8AC3E}">
        <p14:creationId xmlns:p14="http://schemas.microsoft.com/office/powerpoint/2010/main" val="298586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11C479-FC76-45A9-BDF4-47378E2A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PNL : le groupe de la décennie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FAD2C8-04FD-4135-980C-549C94C9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500312"/>
            <a:ext cx="2409825" cy="2486025"/>
          </a:xfrm>
          <a:prstGeom prst="rect">
            <a:avLst/>
          </a:prstGeom>
        </p:spPr>
      </p:pic>
      <p:pic>
        <p:nvPicPr>
          <p:cNvPr id="3078" name="Picture 6" descr="N.O.S - capture A l’ammoniaque">
            <a:extLst>
              <a:ext uri="{FF2B5EF4-FFF2-40B4-BE49-F238E27FC236}">
                <a16:creationId xmlns:a16="http://schemas.microsoft.com/office/drawing/2014/main" id="{FCC1E99C-2923-42FF-A90B-5951F76C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74" y="1530032"/>
            <a:ext cx="3791190" cy="19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C5D577A-DE28-4EE6-A857-109A8108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443" y="2685688"/>
            <a:ext cx="3490586" cy="176292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1138372-4F85-49E7-9C33-6D1862B68926}"/>
              </a:ext>
            </a:extLst>
          </p:cNvPr>
          <p:cNvSpPr txBox="1"/>
          <p:nvPr/>
        </p:nvSpPr>
        <p:spPr>
          <a:xfrm>
            <a:off x="3705225" y="4966556"/>
            <a:ext cx="7298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>
                <a:solidFill>
                  <a:srgbClr val="002060"/>
                </a:solidFill>
                <a:latin typeface="Cooper Black" panose="0208090404030B020404" pitchFamily="18" charset="0"/>
              </a:rPr>
              <a:t>Eh ouais, j'suis bon qu'à écrire des textes de merde</a:t>
            </a:r>
          </a:p>
        </p:txBody>
      </p:sp>
    </p:spTree>
    <p:extLst>
      <p:ext uri="{BB962C8B-B14F-4D97-AF65-F5344CB8AC3E}">
        <p14:creationId xmlns:p14="http://schemas.microsoft.com/office/powerpoint/2010/main" val="17536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1879E85-C9E0-45FE-A332-47F53C405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651" y="1603203"/>
            <a:ext cx="7076698" cy="4351338"/>
          </a:xfr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FB0A854-EBA5-430C-80D3-4975EE32745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38063" y="1088125"/>
            <a:ext cx="293461" cy="7571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BD87F66-40A0-4114-BF6B-F72039BA39AE}"/>
              </a:ext>
            </a:extLst>
          </p:cNvPr>
          <p:cNvSpPr txBox="1"/>
          <p:nvPr/>
        </p:nvSpPr>
        <p:spPr>
          <a:xfrm>
            <a:off x="469557" y="718793"/>
            <a:ext cx="453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Clé pour lier son ordinateur à L’API de </a:t>
            </a:r>
            <a:r>
              <a:rPr lang="fr-FR" dirty="0" err="1"/>
              <a:t>ragenius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90DC992-F248-44A8-BFE7-5517E264E97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463114" y="2122275"/>
            <a:ext cx="634313" cy="2380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FD9E6ED-A86C-43F4-8C33-4E2A7CEBA346}"/>
              </a:ext>
            </a:extLst>
          </p:cNvPr>
          <p:cNvSpPr txBox="1"/>
          <p:nvPr/>
        </p:nvSpPr>
        <p:spPr>
          <a:xfrm>
            <a:off x="289145" y="1660610"/>
            <a:ext cx="217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met l’artiste que l’on souhaite pour avoir son identifiant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033114-487C-4686-B2B8-B0BB84A32366}"/>
              </a:ext>
            </a:extLst>
          </p:cNvPr>
          <p:cNvSpPr txBox="1"/>
          <p:nvPr/>
        </p:nvSpPr>
        <p:spPr>
          <a:xfrm>
            <a:off x="194410" y="2694760"/>
            <a:ext cx="217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demande à créer un tableau avec les chansons de PNL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418983C-1B79-409F-A154-F9422AA7811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368379" y="3045605"/>
            <a:ext cx="663145" cy="1108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FFCD68E-1C27-401A-A9A7-F759F851FE97}"/>
              </a:ext>
            </a:extLst>
          </p:cNvPr>
          <p:cNvSpPr txBox="1"/>
          <p:nvPr/>
        </p:nvSpPr>
        <p:spPr>
          <a:xfrm>
            <a:off x="194410" y="3841676"/>
            <a:ext cx="217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rempli ce tableau avec les textes de chaque chanson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F972C63-8EB1-4915-A896-C7B6EB9C215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368379" y="3841678"/>
            <a:ext cx="729048" cy="46166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F0DA797-773D-4EA9-877B-92D8BECB7BFC}"/>
              </a:ext>
            </a:extLst>
          </p:cNvPr>
          <p:cNvSpPr txBox="1"/>
          <p:nvPr/>
        </p:nvSpPr>
        <p:spPr>
          <a:xfrm>
            <a:off x="194410" y="5323000"/>
            <a:ext cx="21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script de vérification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3CED590-1764-478A-8886-77573E82028E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368379" y="5323004"/>
            <a:ext cx="729048" cy="3231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C622A81-990E-4011-B5B0-AAC703DBCF17}"/>
              </a:ext>
            </a:extLst>
          </p:cNvPr>
          <p:cNvSpPr/>
          <p:nvPr/>
        </p:nvSpPr>
        <p:spPr>
          <a:xfrm>
            <a:off x="4143632" y="2207742"/>
            <a:ext cx="757882" cy="29656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019B4-BC43-4F54-9F80-F0E95E2E457F}"/>
              </a:ext>
            </a:extLst>
          </p:cNvPr>
          <p:cNvSpPr/>
          <p:nvPr/>
        </p:nvSpPr>
        <p:spPr>
          <a:xfrm>
            <a:off x="5449329" y="2809103"/>
            <a:ext cx="1503406" cy="34732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30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8" grpId="0"/>
      <p:bldP spid="21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5BDEF1-2893-43FA-9258-C66209AA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40" y="644610"/>
            <a:ext cx="5905500" cy="153352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B8F8852-DDA1-4BCD-BECC-1AE4538787E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57384" y="304801"/>
            <a:ext cx="688889" cy="442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131E6F8-35FB-435F-80F6-C03B96881C82}"/>
              </a:ext>
            </a:extLst>
          </p:cNvPr>
          <p:cNvSpPr txBox="1"/>
          <p:nvPr/>
        </p:nvSpPr>
        <p:spPr>
          <a:xfrm>
            <a:off x="783415" y="120135"/>
            <a:ext cx="217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ajoute les albums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F16458-BD5A-4803-B74B-78079968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74" y="2269445"/>
            <a:ext cx="8655651" cy="42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B2D902F-206B-454F-9C6E-FA84C42A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762000"/>
            <a:ext cx="99155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15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FEDD65-0A6D-49E6-8142-38A76FD99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1" y="2569819"/>
            <a:ext cx="6877050" cy="32670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A494B2-2CB5-4299-A79B-D312CE92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1" y="324750"/>
            <a:ext cx="5915025" cy="771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25A47B-54E3-4B07-BDFA-C08012CEB23A}"/>
              </a:ext>
            </a:extLst>
          </p:cNvPr>
          <p:cNvSpPr/>
          <p:nvPr/>
        </p:nvSpPr>
        <p:spPr>
          <a:xfrm>
            <a:off x="6153665" y="4316627"/>
            <a:ext cx="757882" cy="7249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4E989D15-3A07-4C06-AD44-9E168BE8210F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H="1">
            <a:off x="4654443" y="2421987"/>
            <a:ext cx="3822357" cy="691851"/>
          </a:xfrm>
          <a:prstGeom prst="curvedConnector4">
            <a:avLst>
              <a:gd name="adj1" fmla="val 34699"/>
              <a:gd name="adj2" fmla="val 209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597C7-9302-4C24-BE38-513FC570A0EE}"/>
              </a:ext>
            </a:extLst>
          </p:cNvPr>
          <p:cNvSpPr/>
          <p:nvPr/>
        </p:nvSpPr>
        <p:spPr>
          <a:xfrm>
            <a:off x="304671" y="650595"/>
            <a:ext cx="5848994" cy="26380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B14BF4A-0727-4FE2-B3B0-4FE43479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510" y="1096275"/>
            <a:ext cx="14668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71FFD-BD8B-4F3D-A2B8-46CA7C0B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fréquence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FADF6F-4F16-4841-B474-52E6A3D2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56" y="1491048"/>
            <a:ext cx="4258690" cy="49303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E62E22-40E3-4725-8B80-D6DDBA9B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94" y="420022"/>
            <a:ext cx="3619500" cy="1304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7E257B-F0A7-468E-A319-1AB0738F2908}"/>
              </a:ext>
            </a:extLst>
          </p:cNvPr>
          <p:cNvSpPr/>
          <p:nvPr/>
        </p:nvSpPr>
        <p:spPr>
          <a:xfrm>
            <a:off x="8608540" y="957154"/>
            <a:ext cx="1762898" cy="28008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1679-EF3E-49F5-9F0B-AD2507C95E23}"/>
              </a:ext>
            </a:extLst>
          </p:cNvPr>
          <p:cNvSpPr/>
          <p:nvPr/>
        </p:nvSpPr>
        <p:spPr>
          <a:xfrm>
            <a:off x="3731741" y="1581664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DEE4D3-7426-4442-AD22-0C62FA09D431}"/>
              </a:ext>
            </a:extLst>
          </p:cNvPr>
          <p:cNvSpPr/>
          <p:nvPr/>
        </p:nvSpPr>
        <p:spPr>
          <a:xfrm>
            <a:off x="3731741" y="2047962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4CAF0-978D-4811-BF30-E3258138AEC4}"/>
              </a:ext>
            </a:extLst>
          </p:cNvPr>
          <p:cNvSpPr/>
          <p:nvPr/>
        </p:nvSpPr>
        <p:spPr>
          <a:xfrm>
            <a:off x="3731741" y="2405236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54B5D-CC42-4C02-95FC-5801F414761D}"/>
              </a:ext>
            </a:extLst>
          </p:cNvPr>
          <p:cNvSpPr/>
          <p:nvPr/>
        </p:nvSpPr>
        <p:spPr>
          <a:xfrm>
            <a:off x="3731741" y="2514259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FE321-6B23-4970-8637-A1595078095F}"/>
              </a:ext>
            </a:extLst>
          </p:cNvPr>
          <p:cNvSpPr/>
          <p:nvPr/>
        </p:nvSpPr>
        <p:spPr>
          <a:xfrm>
            <a:off x="3731741" y="2973734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6BF7D8-9CBF-4368-81D0-DF0860EED164}"/>
              </a:ext>
            </a:extLst>
          </p:cNvPr>
          <p:cNvSpPr/>
          <p:nvPr/>
        </p:nvSpPr>
        <p:spPr>
          <a:xfrm>
            <a:off x="3731741" y="3082757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A536C-4B76-4FE3-92E9-A3BE3575B4A4}"/>
              </a:ext>
            </a:extLst>
          </p:cNvPr>
          <p:cNvSpPr/>
          <p:nvPr/>
        </p:nvSpPr>
        <p:spPr>
          <a:xfrm>
            <a:off x="3731741" y="3429000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30A206-5A89-433B-A6C6-F7F5491A6785}"/>
              </a:ext>
            </a:extLst>
          </p:cNvPr>
          <p:cNvSpPr/>
          <p:nvPr/>
        </p:nvSpPr>
        <p:spPr>
          <a:xfrm>
            <a:off x="3731741" y="3687579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A5587-F8C9-424B-9A44-0D54EE798097}"/>
              </a:ext>
            </a:extLst>
          </p:cNvPr>
          <p:cNvSpPr/>
          <p:nvPr/>
        </p:nvSpPr>
        <p:spPr>
          <a:xfrm>
            <a:off x="3684097" y="4395152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F23DBD-7E88-444B-937E-39EBA9358C0D}"/>
              </a:ext>
            </a:extLst>
          </p:cNvPr>
          <p:cNvSpPr/>
          <p:nvPr/>
        </p:nvSpPr>
        <p:spPr>
          <a:xfrm>
            <a:off x="3684097" y="4732365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66EC1-28F0-41F7-921C-AFB0A9B6A0AC}"/>
              </a:ext>
            </a:extLst>
          </p:cNvPr>
          <p:cNvSpPr/>
          <p:nvPr/>
        </p:nvSpPr>
        <p:spPr>
          <a:xfrm>
            <a:off x="3684097" y="4841388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94DD3-B524-456B-AAC4-0D5C287CB228}"/>
              </a:ext>
            </a:extLst>
          </p:cNvPr>
          <p:cNvSpPr/>
          <p:nvPr/>
        </p:nvSpPr>
        <p:spPr>
          <a:xfrm>
            <a:off x="3684097" y="5188351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80BFB-337D-4F12-BA51-79B865516389}"/>
              </a:ext>
            </a:extLst>
          </p:cNvPr>
          <p:cNvSpPr/>
          <p:nvPr/>
        </p:nvSpPr>
        <p:spPr>
          <a:xfrm>
            <a:off x="3684097" y="5309893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A57C4E-236B-4431-99B3-BFC2F44AB3FD}"/>
              </a:ext>
            </a:extLst>
          </p:cNvPr>
          <p:cNvSpPr/>
          <p:nvPr/>
        </p:nvSpPr>
        <p:spPr>
          <a:xfrm>
            <a:off x="3731741" y="2873914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AF340-170D-40F6-8930-2A910F0830F5}"/>
              </a:ext>
            </a:extLst>
          </p:cNvPr>
          <p:cNvSpPr/>
          <p:nvPr/>
        </p:nvSpPr>
        <p:spPr>
          <a:xfrm>
            <a:off x="838200" y="1653306"/>
            <a:ext cx="403654" cy="109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31F075D-4883-49F8-B78A-B07942AB21C8}"/>
              </a:ext>
            </a:extLst>
          </p:cNvPr>
          <p:cNvSpPr txBox="1"/>
          <p:nvPr/>
        </p:nvSpPr>
        <p:spPr>
          <a:xfrm>
            <a:off x="1241854" y="1547381"/>
            <a:ext cx="2199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Gimmick : rythme + univers musical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2D33E-1B3B-4511-817B-C6AE97455B85}"/>
              </a:ext>
            </a:extLst>
          </p:cNvPr>
          <p:cNvSpPr/>
          <p:nvPr/>
        </p:nvSpPr>
        <p:spPr>
          <a:xfrm>
            <a:off x="3731741" y="1686086"/>
            <a:ext cx="403654" cy="1090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4DC09B-E883-4DFA-94F7-1FEB40EBAE4F}"/>
              </a:ext>
            </a:extLst>
          </p:cNvPr>
          <p:cNvSpPr/>
          <p:nvPr/>
        </p:nvSpPr>
        <p:spPr>
          <a:xfrm>
            <a:off x="3731741" y="3558289"/>
            <a:ext cx="403654" cy="1090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A81E3A-6F8A-4F71-95F9-E94BA88FA0E9}"/>
              </a:ext>
            </a:extLst>
          </p:cNvPr>
          <p:cNvSpPr/>
          <p:nvPr/>
        </p:nvSpPr>
        <p:spPr>
          <a:xfrm>
            <a:off x="3684097" y="5084650"/>
            <a:ext cx="403654" cy="1090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CBE447-E178-44A5-948A-3D519E93AE9E}"/>
              </a:ext>
            </a:extLst>
          </p:cNvPr>
          <p:cNvSpPr/>
          <p:nvPr/>
        </p:nvSpPr>
        <p:spPr>
          <a:xfrm>
            <a:off x="838200" y="2332211"/>
            <a:ext cx="403654" cy="1090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C37659B-4EF9-4CD7-8B59-623D525708E2}"/>
              </a:ext>
            </a:extLst>
          </p:cNvPr>
          <p:cNvSpPr txBox="1"/>
          <p:nvPr/>
        </p:nvSpPr>
        <p:spPr>
          <a:xfrm>
            <a:off x="1241853" y="2206482"/>
            <a:ext cx="219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Verbe action autocentré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107302-36D0-4F4F-91E7-CB197234E931}"/>
              </a:ext>
            </a:extLst>
          </p:cNvPr>
          <p:cNvSpPr/>
          <p:nvPr/>
        </p:nvSpPr>
        <p:spPr>
          <a:xfrm>
            <a:off x="3697745" y="2738557"/>
            <a:ext cx="403654" cy="1090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6BE0E9-C9D3-451A-B2A5-A925F2A287EB}"/>
              </a:ext>
            </a:extLst>
          </p:cNvPr>
          <p:cNvSpPr/>
          <p:nvPr/>
        </p:nvSpPr>
        <p:spPr>
          <a:xfrm>
            <a:off x="3684097" y="4147801"/>
            <a:ext cx="403654" cy="1090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9B856C-1C80-483C-A520-FEE3E90A42A0}"/>
              </a:ext>
            </a:extLst>
          </p:cNvPr>
          <p:cNvSpPr/>
          <p:nvPr/>
        </p:nvSpPr>
        <p:spPr>
          <a:xfrm>
            <a:off x="3670696" y="4286129"/>
            <a:ext cx="403654" cy="1090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823CB2-D8A0-4E4C-AFD8-CD74FB194110}"/>
              </a:ext>
            </a:extLst>
          </p:cNvPr>
          <p:cNvSpPr/>
          <p:nvPr/>
        </p:nvSpPr>
        <p:spPr>
          <a:xfrm>
            <a:off x="3691044" y="5440050"/>
            <a:ext cx="403654" cy="1090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D6D04C-8505-42E9-8A88-69169C6BE20D}"/>
              </a:ext>
            </a:extLst>
          </p:cNvPr>
          <p:cNvSpPr/>
          <p:nvPr/>
        </p:nvSpPr>
        <p:spPr>
          <a:xfrm>
            <a:off x="3697745" y="6024614"/>
            <a:ext cx="403654" cy="1090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18705-4F6D-422D-8A3F-D869B04023CB}"/>
              </a:ext>
            </a:extLst>
          </p:cNvPr>
          <p:cNvSpPr/>
          <p:nvPr/>
        </p:nvSpPr>
        <p:spPr>
          <a:xfrm>
            <a:off x="838199" y="2683468"/>
            <a:ext cx="403654" cy="1090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B15635D-1559-4F43-AA87-91B62A5C76B0}"/>
              </a:ext>
            </a:extLst>
          </p:cNvPr>
          <p:cNvSpPr txBox="1"/>
          <p:nvPr/>
        </p:nvSpPr>
        <p:spPr>
          <a:xfrm>
            <a:off x="1241852" y="2601272"/>
            <a:ext cx="219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Marqueurs spatio-temporels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EE0048-92BD-46BC-9825-032E3E3E6D20}"/>
              </a:ext>
            </a:extLst>
          </p:cNvPr>
          <p:cNvSpPr/>
          <p:nvPr/>
        </p:nvSpPr>
        <p:spPr>
          <a:xfrm>
            <a:off x="3707365" y="1804700"/>
            <a:ext cx="403654" cy="109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936704-D504-4A9C-9EFE-D42DE651078D}"/>
              </a:ext>
            </a:extLst>
          </p:cNvPr>
          <p:cNvSpPr/>
          <p:nvPr/>
        </p:nvSpPr>
        <p:spPr>
          <a:xfrm>
            <a:off x="838198" y="3014818"/>
            <a:ext cx="403654" cy="109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E467B56-B87A-4918-B77A-6D1CF82FE2A3}"/>
              </a:ext>
            </a:extLst>
          </p:cNvPr>
          <p:cNvSpPr txBox="1"/>
          <p:nvPr/>
        </p:nvSpPr>
        <p:spPr>
          <a:xfrm>
            <a:off x="1241851" y="2944257"/>
            <a:ext cx="219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Marqueur de comparaison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01FD34-1302-40B7-B0A4-66A1758D1588}"/>
              </a:ext>
            </a:extLst>
          </p:cNvPr>
          <p:cNvSpPr/>
          <p:nvPr/>
        </p:nvSpPr>
        <p:spPr>
          <a:xfrm>
            <a:off x="3707365" y="1929756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CAF06E-AF64-40A3-A14C-BFF36ADBFD77}"/>
              </a:ext>
            </a:extLst>
          </p:cNvPr>
          <p:cNvSpPr/>
          <p:nvPr/>
        </p:nvSpPr>
        <p:spPr>
          <a:xfrm>
            <a:off x="3691044" y="2154616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E94A1E-3C67-4F47-821D-43F49D743FDC}"/>
              </a:ext>
            </a:extLst>
          </p:cNvPr>
          <p:cNvSpPr/>
          <p:nvPr/>
        </p:nvSpPr>
        <p:spPr>
          <a:xfrm>
            <a:off x="3670696" y="2265464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5BCB55-F293-4E50-BCF3-1EDA2CECF274}"/>
              </a:ext>
            </a:extLst>
          </p:cNvPr>
          <p:cNvSpPr/>
          <p:nvPr/>
        </p:nvSpPr>
        <p:spPr>
          <a:xfrm>
            <a:off x="3712831" y="2621961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4856C5-65D1-4BE1-B5CB-B4778B19197F}"/>
              </a:ext>
            </a:extLst>
          </p:cNvPr>
          <p:cNvSpPr/>
          <p:nvPr/>
        </p:nvSpPr>
        <p:spPr>
          <a:xfrm>
            <a:off x="3731741" y="3206438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FF0B26-F14E-4562-818D-C50B6F524CD9}"/>
              </a:ext>
            </a:extLst>
          </p:cNvPr>
          <p:cNvSpPr/>
          <p:nvPr/>
        </p:nvSpPr>
        <p:spPr>
          <a:xfrm>
            <a:off x="3697745" y="3801007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8FF007-182B-4950-B47D-5809E51A4BAF}"/>
              </a:ext>
            </a:extLst>
          </p:cNvPr>
          <p:cNvSpPr/>
          <p:nvPr/>
        </p:nvSpPr>
        <p:spPr>
          <a:xfrm>
            <a:off x="3710693" y="3910696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B4D766-4FCD-4970-BFA1-43C4281C416F}"/>
              </a:ext>
            </a:extLst>
          </p:cNvPr>
          <p:cNvSpPr/>
          <p:nvPr/>
        </p:nvSpPr>
        <p:spPr>
          <a:xfrm>
            <a:off x="3717764" y="4031729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79BAB5-AB33-49E1-87B5-D2AB03AA577D}"/>
              </a:ext>
            </a:extLst>
          </p:cNvPr>
          <p:cNvSpPr/>
          <p:nvPr/>
        </p:nvSpPr>
        <p:spPr>
          <a:xfrm>
            <a:off x="3656225" y="4505167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C684B25-1585-4249-AC87-2D3D6A68A77E}"/>
              </a:ext>
            </a:extLst>
          </p:cNvPr>
          <p:cNvSpPr/>
          <p:nvPr/>
        </p:nvSpPr>
        <p:spPr>
          <a:xfrm>
            <a:off x="3691044" y="4606834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3719B2-9FE3-4E35-B23C-520D08014AF3}"/>
              </a:ext>
            </a:extLst>
          </p:cNvPr>
          <p:cNvSpPr/>
          <p:nvPr/>
        </p:nvSpPr>
        <p:spPr>
          <a:xfrm>
            <a:off x="3691044" y="5540320"/>
            <a:ext cx="403654" cy="46593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9B57D3-2943-4107-A07B-3B5FFCC6B973}"/>
              </a:ext>
            </a:extLst>
          </p:cNvPr>
          <p:cNvSpPr/>
          <p:nvPr/>
        </p:nvSpPr>
        <p:spPr>
          <a:xfrm flipH="1">
            <a:off x="838197" y="3342831"/>
            <a:ext cx="403654" cy="10902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E466225-C751-4C58-9D35-4AE26BFC2543}"/>
              </a:ext>
            </a:extLst>
          </p:cNvPr>
          <p:cNvSpPr txBox="1"/>
          <p:nvPr/>
        </p:nvSpPr>
        <p:spPr>
          <a:xfrm>
            <a:off x="1241851" y="3265714"/>
            <a:ext cx="219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Mots spécifiques de PNL</a:t>
            </a:r>
          </a:p>
        </p:txBody>
      </p:sp>
    </p:spTree>
    <p:extLst>
      <p:ext uri="{BB962C8B-B14F-4D97-AF65-F5344CB8AC3E}">
        <p14:creationId xmlns:p14="http://schemas.microsoft.com/office/powerpoint/2010/main" val="589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1" grpId="0" animBg="1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DBD03A-B36F-46DF-85A1-B184D380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28902CF-2BAB-4A70-9CE5-501D706CE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2" y="1825625"/>
            <a:ext cx="6535095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0BB984F-2354-4138-8169-27A683F2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91" y="1156393"/>
            <a:ext cx="5999810" cy="4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9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E7F11-2838-464E-AB07-1406A3F1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 par artiste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C4B9FE4-5363-42D6-9039-FD8995F93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9" y="2962275"/>
            <a:ext cx="4885228" cy="325278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10556B-33A2-4FED-A8DE-C0A79C87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365125"/>
            <a:ext cx="3676650" cy="155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F6541-94B7-4FCF-94A4-7A75ECBCD301}"/>
              </a:ext>
            </a:extLst>
          </p:cNvPr>
          <p:cNvSpPr/>
          <p:nvPr/>
        </p:nvSpPr>
        <p:spPr>
          <a:xfrm>
            <a:off x="7991732" y="608956"/>
            <a:ext cx="3171568" cy="29656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1F1700-94DF-4065-895A-842832A8D2E8}"/>
              </a:ext>
            </a:extLst>
          </p:cNvPr>
          <p:cNvSpPr txBox="1"/>
          <p:nvPr/>
        </p:nvSpPr>
        <p:spPr>
          <a:xfrm>
            <a:off x="1495425" y="23050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Ademo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40F7C4F-D3C4-48F7-8313-784986321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02" y="2939105"/>
            <a:ext cx="4885229" cy="325278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BDE107-8F24-4CF8-BCC2-66AAC86A6C91}"/>
              </a:ext>
            </a:extLst>
          </p:cNvPr>
          <p:cNvSpPr txBox="1"/>
          <p:nvPr/>
        </p:nvSpPr>
        <p:spPr>
          <a:xfrm>
            <a:off x="7562850" y="2342761"/>
            <a:ext cx="7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N.O.S</a:t>
            </a:r>
          </a:p>
        </p:txBody>
      </p:sp>
    </p:spTree>
    <p:extLst>
      <p:ext uri="{BB962C8B-B14F-4D97-AF65-F5344CB8AC3E}">
        <p14:creationId xmlns:p14="http://schemas.microsoft.com/office/powerpoint/2010/main" val="418937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Grand écran</PresentationFormat>
  <Paragraphs>61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Linux Libertine</vt:lpstr>
      <vt:lpstr>Thème Office</vt:lpstr>
      <vt:lpstr>PNL : le groupe de rap de la décennie ?</vt:lpstr>
      <vt:lpstr>Télécharger les textes</vt:lpstr>
      <vt:lpstr>Présentation PowerPoint</vt:lpstr>
      <vt:lpstr>Présentation PowerPoint</vt:lpstr>
      <vt:lpstr>Présentation PowerPoint</vt:lpstr>
      <vt:lpstr>Présentation PowerPoint</vt:lpstr>
      <vt:lpstr>Analyse de fréquence</vt:lpstr>
      <vt:lpstr>Présentation PowerPoint</vt:lpstr>
      <vt:lpstr>Tri par artiste</vt:lpstr>
      <vt:lpstr>Présentation PowerPoint</vt:lpstr>
      <vt:lpstr>Ah ouais ?</vt:lpstr>
      <vt:lpstr>Bigram/trigram</vt:lpstr>
      <vt:lpstr>Correlations</vt:lpstr>
      <vt:lpstr>Allocation de Dirichlet latente </vt:lpstr>
      <vt:lpstr>Analyse de sentiments</vt:lpstr>
      <vt:lpstr>Polarité</vt:lpstr>
      <vt:lpstr>Sentiment</vt:lpstr>
      <vt:lpstr>Mots associés à la polarité</vt:lpstr>
      <vt:lpstr>Loi de Zipf</vt:lpstr>
      <vt:lpstr>Présentation PowerPoint</vt:lpstr>
      <vt:lpstr>Conclusion</vt:lpstr>
      <vt:lpstr>PNL : le groupe de la décennie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PNL : le groupe de rap de la décennie ?</dc:title>
  <dc:creator>adrien fillon</dc:creator>
  <cp:lastModifiedBy>adrien fillon</cp:lastModifiedBy>
  <cp:revision>17</cp:revision>
  <dcterms:created xsi:type="dcterms:W3CDTF">2021-06-25T09:51:41Z</dcterms:created>
  <dcterms:modified xsi:type="dcterms:W3CDTF">2023-02-03T11:35:19Z</dcterms:modified>
</cp:coreProperties>
</file>